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4" r:id="rId9"/>
    <p:sldId id="263" r:id="rId10"/>
    <p:sldId id="262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094"/>
    <p:restoredTop sz="94737"/>
  </p:normalViewPr>
  <p:slideViewPr>
    <p:cSldViewPr>
      <p:cViewPr varScale="1">
        <p:scale>
          <a:sx n="65" d="100"/>
          <a:sy n="65" d="100"/>
        </p:scale>
        <p:origin x="-1810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7A405382-2047-3545-A5C3-99AEAC26FFA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E200F06-06C3-A642-B781-8FB86A1A7E2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7552F1D-D5B9-8B48-8DDF-37503705A2C8}" type="datetimeFigureOut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xmlns="" id="{62989E27-EB4A-ED4A-BDFB-5377546D8E0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xmlns="" id="{01D32DD9-A1C3-E343-BF57-940CD8CD7F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63C069D-DE10-B24C-87CC-A1B230C07F0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C42C39F-7788-4A4B-8991-3321271421F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69A9F3A-BADD-FE4F-85A2-4A1AC2B0686B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xmlns="" id="{91DB8684-151D-1A45-8D7E-BC5A3EDB11C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xmlns="" id="{46ECD9C5-E6F9-BB4D-8F3C-C21C30C38C4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xmlns="" id="{840669A5-3BB7-9047-8246-D7C70C37B3C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E28F8FA-78E0-5F45-913F-C456642B7CD4}" type="slidenum">
              <a:rPr lang="en-GB" altLang="en-US"/>
              <a:pPr/>
              <a:t>1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xmlns="" id="{83323812-9CED-694F-8C5E-DB5F7BA69DC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xmlns="" id="{77B2061C-9BDB-7B40-B6BB-9E74C9BD6AE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xmlns="" id="{B4F224EA-638E-C240-93EF-CFB85595B43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DCCCE5F-4A50-7043-9517-DA2F33969BB3}" type="slidenum">
              <a:rPr lang="en-GB" altLang="en-US"/>
              <a:pPr/>
              <a:t>10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>
            <a:extLst>
              <a:ext uri="{FF2B5EF4-FFF2-40B4-BE49-F238E27FC236}">
                <a16:creationId xmlns:a16="http://schemas.microsoft.com/office/drawing/2014/main" xmlns="" id="{F0C54254-FEA3-C64E-BD28-D0F8AAD3EAB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>
            <a:extLst>
              <a:ext uri="{FF2B5EF4-FFF2-40B4-BE49-F238E27FC236}">
                <a16:creationId xmlns:a16="http://schemas.microsoft.com/office/drawing/2014/main" xmlns="" id="{E5E6F1DA-9CAD-1842-8214-47C7CD80AE8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xmlns="" id="{576A54E1-C889-ED4D-80D3-16C36FF7677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F715F16-9B20-4440-9008-959A44A97ECB}" type="slidenum">
              <a:rPr lang="en-GB" altLang="en-US"/>
              <a:pPr/>
              <a:t>11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>
            <a:extLst>
              <a:ext uri="{FF2B5EF4-FFF2-40B4-BE49-F238E27FC236}">
                <a16:creationId xmlns:a16="http://schemas.microsoft.com/office/drawing/2014/main" xmlns="" id="{3F021FE2-991C-FB45-93F1-9C211D899F6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>
            <a:extLst>
              <a:ext uri="{FF2B5EF4-FFF2-40B4-BE49-F238E27FC236}">
                <a16:creationId xmlns:a16="http://schemas.microsoft.com/office/drawing/2014/main" xmlns="" id="{62D753D0-7F9F-D848-A197-C1FCFB1329D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26628" name="Slide Number Placeholder 3">
            <a:extLst>
              <a:ext uri="{FF2B5EF4-FFF2-40B4-BE49-F238E27FC236}">
                <a16:creationId xmlns:a16="http://schemas.microsoft.com/office/drawing/2014/main" xmlns="" id="{D9E2335D-CA11-B041-BBC8-77271720857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0B6925A-38F6-8744-BFFE-543CF94C7999}" type="slidenum">
              <a:rPr lang="en-GB" altLang="en-US"/>
              <a:pPr/>
              <a:t>12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xmlns="" id="{90927BE2-0E4E-A943-9258-AC3D2DFB14F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xmlns="" id="{D94A0339-6E6B-D549-9922-0F3EA537FE6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xmlns="" id="{CC49CA05-4198-BC47-A05A-805C980DCF0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7EB2E2F-4DF0-2143-83B9-86EFA36850ED}" type="slidenum">
              <a:rPr lang="en-GB" altLang="en-US"/>
              <a:pPr/>
              <a:t>2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xmlns="" id="{B7A59407-D919-A447-8907-5749A363D7B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xmlns="" id="{01BAC2F4-0FB5-2F48-901B-DB9BB61779E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xmlns="" id="{CAA504AF-FBBB-6940-A74F-FFA0F55D0F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4C402D0-5717-A34A-9668-428E80FAB52A}" type="slidenum">
              <a:rPr lang="en-GB" altLang="en-US"/>
              <a:pPr/>
              <a:t>3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xmlns="" id="{230F63D5-F6E6-E44E-8CE6-F6F3B3B2F8C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xmlns="" id="{2C791F94-656C-8D42-91D0-371DC84C24E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xmlns="" id="{3DE1DE6B-9010-C848-948D-3687DE1F7C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FFE450E4-4E42-E14C-9B96-1C98B9C7893F}" type="slidenum">
              <a:rPr lang="en-GB" altLang="en-US"/>
              <a:pPr/>
              <a:t>4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>
            <a:extLst>
              <a:ext uri="{FF2B5EF4-FFF2-40B4-BE49-F238E27FC236}">
                <a16:creationId xmlns:a16="http://schemas.microsoft.com/office/drawing/2014/main" xmlns="" id="{EB645ADA-2269-8641-9488-69DB95456C2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>
            <a:extLst>
              <a:ext uri="{FF2B5EF4-FFF2-40B4-BE49-F238E27FC236}">
                <a16:creationId xmlns:a16="http://schemas.microsoft.com/office/drawing/2014/main" xmlns="" id="{0151C2DA-F525-724F-AB52-84A61F926AB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xmlns="" id="{09371CEA-6325-8B45-AA72-6315679CF72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97600BA-C9AA-8D4B-848E-AB1737D6C640}" type="slidenum">
              <a:rPr lang="en-GB" altLang="en-US"/>
              <a:pPr/>
              <a:t>5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xmlns="" id="{92641689-968C-8C45-A5C2-52B215501B5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xmlns="" id="{ADB6BF01-1BF9-D748-AE9A-8E87DB741F9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xmlns="" id="{006EE933-8D88-CA43-93AD-6148ABF4FE7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56B4BA3-83E6-1A4D-A8E9-4A59719F4936}" type="slidenum">
              <a:rPr lang="en-GB" altLang="en-US"/>
              <a:pPr/>
              <a:t>6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xmlns="" id="{BA942220-A273-0442-8E0B-58A1811B694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xmlns="" id="{01FA5010-9B02-C04D-B202-E3F39396830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xmlns="" id="{3A22CD9A-5EDE-5E45-B2FB-EF222F335A7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F4E5FF31-A10F-B047-8673-B972DB1E1EF1}" type="slidenum">
              <a:rPr lang="en-GB" altLang="en-US"/>
              <a:pPr/>
              <a:t>7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:a16="http://schemas.microsoft.com/office/drawing/2014/main" xmlns="" id="{ABEF3D5D-A099-8842-A151-DD188C51300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>
            <a:extLst>
              <a:ext uri="{FF2B5EF4-FFF2-40B4-BE49-F238E27FC236}">
                <a16:creationId xmlns:a16="http://schemas.microsoft.com/office/drawing/2014/main" xmlns="" id="{5383CF85-E05B-4A49-BD1B-3A3AFC41C9A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xmlns="" id="{D69CA710-A3D0-E047-99BB-A06ACB47D72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7B496FB-80F4-A247-BAD4-53EF5A28801A}" type="slidenum">
              <a:rPr lang="en-GB" altLang="en-US"/>
              <a:pPr/>
              <a:t>8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>
            <a:extLst>
              <a:ext uri="{FF2B5EF4-FFF2-40B4-BE49-F238E27FC236}">
                <a16:creationId xmlns:a16="http://schemas.microsoft.com/office/drawing/2014/main" xmlns="" id="{B597A98F-AE67-F54A-8725-F488C42D344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>
            <a:extLst>
              <a:ext uri="{FF2B5EF4-FFF2-40B4-BE49-F238E27FC236}">
                <a16:creationId xmlns:a16="http://schemas.microsoft.com/office/drawing/2014/main" xmlns="" id="{5524F7E7-9689-C542-A303-8EC64F579DD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xmlns="" id="{93C39ECB-8B57-1D48-85C9-994F9ABE22F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424A7E29-4E71-3444-8A38-A4422881C7B3}" type="slidenum">
              <a:rPr lang="en-GB" altLang="en-US"/>
              <a:pPr/>
              <a:t>9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29410E8-A741-E046-8561-4EBC2B5CE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60E77-2B4E-B243-85F5-6C52C63A8B64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86F97B8-3D14-DF4A-BD10-4D7305957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B81CDE8-340F-4E42-A0C6-EF37CA55B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578C46-17E6-904B-A36A-D1F99D32089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1089491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169E5AC-D9A5-074B-85CA-419AB2E5E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F4A99-87CF-6541-A5DC-80FE482AB123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6228ADC-ED12-2243-A016-EA657C802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202DEEF-EED4-CE41-8D98-B94110A04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DD0B48-C13B-0344-9FFB-9C1581E7AE7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1963713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A0450D3-0E6F-014F-A61C-E4ED6358E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75534-F4E2-584B-8BF1-59970140C300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24F2A42-AAC2-8C42-A195-298514D6D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3E5DEF5-7FE5-924B-9C83-FBE03AC2E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397C46-560C-444B-A44E-FBC7BCBA14E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2182177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7291D10-1282-4E4D-9481-11D22735A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64D11-9C00-A243-A075-7D54614B5AF5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F46DC02-BF9C-1C4D-8D51-42D7FD5BE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E34C549-32D3-BB46-8B75-A2329B0B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4581C4-26F7-2447-9E4E-81957E84622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765754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B9C667F-B81B-EA45-A463-6133F59A5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370CC-E802-B04F-9472-53A139F5604D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3A02808-0E4A-8541-89E3-40DE8FD02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FB5BAAC-E0A3-1A49-A399-12081CCBA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95C452-F8F8-BB40-9638-F6FB65FB51F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3993847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22BBBF50-73DE-914C-942A-0E26FEE4A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259BA-8D53-FE41-AA6D-7EA00E60AE09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87E112E3-C288-CE40-920F-561D0F21C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7A670F1B-D603-D84C-9B60-8A98CCA80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F47E1A-9E2B-7C45-9D2B-862CF359E09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2372341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BF4FBD86-4622-0749-BA95-A7902F3AE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57C37-88B1-7144-9B70-44DF1F11D34B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08F1FC7B-03D5-624F-B432-042655945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0362781B-33CB-F840-B041-C7592186E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006ADB-CC2D-9440-868C-DEE77EF6518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3091080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81D4A704-653F-B840-81DF-DA1F48B05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D6AE1-4042-9646-90CB-FCCB31656D08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20FDD980-AAED-7E45-BD41-326A02FFD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F414D08D-62E3-2046-AF40-B1B7D915D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8F5D2B-2F60-F440-BF42-49253F9DD59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2670715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78392578-DCE6-C741-B2FB-516D9BE19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83DD1-1B6C-A84F-8478-392C03CCCF59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9011F8D4-0F9F-CE4D-A621-0A112AA1D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DD5EB1EF-50AD-E74E-825D-862FA8A6A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D5D3E-D303-8F42-B94C-876A47DB0DF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2212625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44FF6288-05AA-754C-BED2-B9B9BEA89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1052B-9D72-A94B-99A4-437BD3D474A0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53E9F417-CA6C-7848-85D2-74FF24866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FFB1B460-FE08-1E46-9651-14C2B6840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8AB350-1324-4447-ADC7-60665553883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2691249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30C7132A-02C5-BA4C-AA24-ECE15BE0F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E0DE5-4E61-E440-8C82-65B27AE14311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5FD7B63A-2025-1842-9565-7588DCCC3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EB28159A-82D5-FD44-ABDF-034F64DFC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AAB71F-3037-3042-A5B8-5D0EB7CBC16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3522881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xmlns="" id="{FF9CA60A-189B-BA4F-B2CC-C5CF1E16050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xmlns="" id="{20B88FA6-6E34-8F4F-A36B-8DFB03ADA2F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F3CE65E-02C6-1745-9939-A9EA8AFB95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75A1083-68F4-9E48-B5D4-A768F28ADAC8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97FBF5F-27AD-5641-A410-BE633B0A05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04517B7-A7F3-BD47-BB3F-6EC310F45B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2C256492-06BE-BA42-8728-E86D39B95118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wmf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lpuzzles.com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xmlns="" id="{BF580889-7616-684D-9953-9BB70A4F56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en-US">
                <a:latin typeface="Comic Sans MS" panose="030F0902030302020204" pitchFamily="66" charset="0"/>
              </a:rPr>
              <a:t>What are they doing?</a:t>
            </a:r>
          </a:p>
        </p:txBody>
      </p:sp>
      <p:pic>
        <p:nvPicPr>
          <p:cNvPr id="4" name="Picture 3" descr="C:\Users\Rich\Documents\eslkidsworld.com\clip art\Outdoor Recreation (Part 1)\Beach &amp; Water (C - G)\Diving In 12.wmf">
            <a:extLst>
              <a:ext uri="{FF2B5EF4-FFF2-40B4-BE49-F238E27FC236}">
                <a16:creationId xmlns:a16="http://schemas.microsoft.com/office/drawing/2014/main" xmlns="" id="{D8923E9B-CB5E-9C43-8850-9DB50C188F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1500" y="357188"/>
            <a:ext cx="1655763" cy="207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C:\Users\Rich\Documents\eslkidsworld.com\clip art\Business &amp; Office (Part 1)\Cartoons (Ca - Co)\Climb to the Top 2.wmf">
            <a:extLst>
              <a:ext uri="{FF2B5EF4-FFF2-40B4-BE49-F238E27FC236}">
                <a16:creationId xmlns:a16="http://schemas.microsoft.com/office/drawing/2014/main" xmlns="" id="{7C480763-506D-1B4C-885F-29ADB3389A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43688" y="357188"/>
            <a:ext cx="2089150" cy="180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911DFF2-F35E-3C46-9594-36710AE1E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2054" name="Picture 6" descr="logo-2.png">
            <a:extLst>
              <a:ext uri="{FF2B5EF4-FFF2-40B4-BE49-F238E27FC236}">
                <a16:creationId xmlns:a16="http://schemas.microsoft.com/office/drawing/2014/main" xmlns="" id="{29077D55-2B2A-9F40-9436-60ACC97D0A6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 descr="C:\Users\Rich\Documents\eslkidsworld.com\clip art\Kids' Stuff\Images (Part 01)\Boy Climbing Tree 1.wmf">
            <a:extLst>
              <a:ext uri="{FF2B5EF4-FFF2-40B4-BE49-F238E27FC236}">
                <a16:creationId xmlns:a16="http://schemas.microsoft.com/office/drawing/2014/main" xmlns="" id="{74A6D825-926F-794C-BE64-7D76642B1A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938" y="3571875"/>
            <a:ext cx="2143125" cy="233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 descr="C:\Users\Rich\Documents\eslkidsworld.com\clip art\Kids' Stuff\Images (Part 02)\Boy Reading 15.wmf">
            <a:extLst>
              <a:ext uri="{FF2B5EF4-FFF2-40B4-BE49-F238E27FC236}">
                <a16:creationId xmlns:a16="http://schemas.microsoft.com/office/drawing/2014/main" xmlns="" id="{1248755A-A817-2B4E-9778-A48C60913E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00750" y="3786188"/>
            <a:ext cx="2700338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xmlns="" id="{EFE23AB7-1554-2F4C-8318-F9B7F64E4E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571625"/>
          </a:xfrm>
        </p:spPr>
        <p:txBody>
          <a:bodyPr/>
          <a:lstStyle/>
          <a:p>
            <a:r>
              <a:rPr lang="en-GB" altLang="en-US">
                <a:latin typeface="Comic Sans MS" panose="030F0902030302020204" pitchFamily="66" charset="0"/>
              </a:rPr>
              <a:t>What are they doing?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DCB9F52-AE46-6D43-A630-8EE5754629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214938"/>
            <a:ext cx="9144000" cy="1071562"/>
          </a:xfrm>
        </p:spPr>
        <p:txBody>
          <a:bodyPr/>
          <a:lstStyle/>
          <a:p>
            <a:r>
              <a:rPr lang="en-GB" altLang="en-US">
                <a:solidFill>
                  <a:schemeClr val="tx1"/>
                </a:solidFill>
                <a:latin typeface="Comic Sans MS" panose="030F0902030302020204" pitchFamily="66" charset="0"/>
              </a:rPr>
              <a:t>They are kissing.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0202F6D-DCE9-A848-A3E0-526CF6A81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11269" name="Picture 6" descr="logo-2.png">
            <a:extLst>
              <a:ext uri="{FF2B5EF4-FFF2-40B4-BE49-F238E27FC236}">
                <a16:creationId xmlns:a16="http://schemas.microsoft.com/office/drawing/2014/main" xmlns="" id="{1B1A53F6-6597-164F-9D82-A512EDF269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C:\Users\Rich\Documents\eslkidsworld.com\clip art\People\Cartoons (Co - Eq)\Couple Kissing 07.wmf">
            <a:extLst>
              <a:ext uri="{FF2B5EF4-FFF2-40B4-BE49-F238E27FC236}">
                <a16:creationId xmlns:a16="http://schemas.microsoft.com/office/drawing/2014/main" xmlns="" id="{1D88E42D-EB02-FD4D-B45A-C52243FDBD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28875" y="1428750"/>
            <a:ext cx="4357688" cy="364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xmlns="" id="{683A5390-AD04-C641-BF44-E09B895151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571625"/>
          </a:xfrm>
        </p:spPr>
        <p:txBody>
          <a:bodyPr/>
          <a:lstStyle/>
          <a:p>
            <a:r>
              <a:rPr lang="en-GB" altLang="en-US">
                <a:latin typeface="Comic Sans MS" panose="030F0902030302020204" pitchFamily="66" charset="0"/>
              </a:rPr>
              <a:t>What are they doing?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96FE421-DE5D-2B4C-8F72-FC333A6D79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214938"/>
            <a:ext cx="9144000" cy="1071562"/>
          </a:xfrm>
        </p:spPr>
        <p:txBody>
          <a:bodyPr/>
          <a:lstStyle/>
          <a:p>
            <a:r>
              <a:rPr lang="en-GB" altLang="en-US">
                <a:solidFill>
                  <a:schemeClr val="tx1"/>
                </a:solidFill>
                <a:latin typeface="Comic Sans MS" panose="030F0902030302020204" pitchFamily="66" charset="0"/>
              </a:rPr>
              <a:t>They are running fast.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B0A545B-39E6-094D-8F56-A190AE77B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12293" name="Picture 6" descr="logo-2.png">
            <a:extLst>
              <a:ext uri="{FF2B5EF4-FFF2-40B4-BE49-F238E27FC236}">
                <a16:creationId xmlns:a16="http://schemas.microsoft.com/office/drawing/2014/main" xmlns="" id="{7183697C-80A2-C041-BB01-DE8C797343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C:\Users\Rich\Documents\eslkidsworld.com\clip art\Kids' Stuff\Images (Part 09)\Kids Running 4.wmf">
            <a:extLst>
              <a:ext uri="{FF2B5EF4-FFF2-40B4-BE49-F238E27FC236}">
                <a16:creationId xmlns:a16="http://schemas.microsoft.com/office/drawing/2014/main" xmlns="" id="{8FCFDEF4-6C88-5C4D-B783-D90DD5EB23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85938" y="1357313"/>
            <a:ext cx="5424487" cy="3659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xmlns="" id="{BCDF0737-1155-D241-9425-74FCD00233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428625"/>
            <a:ext cx="9144000" cy="3000375"/>
          </a:xfrm>
        </p:spPr>
        <p:txBody>
          <a:bodyPr/>
          <a:lstStyle/>
          <a:p>
            <a:r>
              <a:rPr lang="en-GB" altLang="en-US">
                <a:latin typeface="Comic Sans MS" panose="030F0902030302020204" pitchFamily="66" charset="0"/>
              </a:rPr>
              <a:t>For more ESL resources go to:</a:t>
            </a:r>
            <a:br>
              <a:rPr lang="en-GB" altLang="en-US">
                <a:latin typeface="Comic Sans MS" panose="030F0902030302020204" pitchFamily="66" charset="0"/>
              </a:rPr>
            </a:br>
            <a:r>
              <a:rPr lang="en-GB" altLang="en-US">
                <a:latin typeface="Comic Sans MS" panose="030F0902030302020204" pitchFamily="66" charset="0"/>
                <a:hlinkClick r:id="rId3"/>
              </a:rPr>
              <a:t>www.eslpuzzles.com</a:t>
            </a:r>
            <a:r>
              <a:rPr lang="en-GB" altLang="en-US">
                <a:latin typeface="Comic Sans MS" panose="030F0902030302020204" pitchFamily="66" charset="0"/>
              </a:rPr>
              <a:t> 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3D5E96A-D307-AE43-91C3-90ED7FAAF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13316" name="Picture 6" descr="logo-2.png">
            <a:extLst>
              <a:ext uri="{FF2B5EF4-FFF2-40B4-BE49-F238E27FC236}">
                <a16:creationId xmlns:a16="http://schemas.microsoft.com/office/drawing/2014/main" xmlns="" id="{4A11FAC6-A4D9-0246-AB4D-CCEA7A32A36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logo-2.png">
            <a:extLst>
              <a:ext uri="{FF2B5EF4-FFF2-40B4-BE49-F238E27FC236}">
                <a16:creationId xmlns:a16="http://schemas.microsoft.com/office/drawing/2014/main" xmlns="" id="{57FD4CC4-5B14-804A-8CD6-EE23414839A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76275"/>
            <a:ext cx="9144000" cy="618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xmlns="" id="{BAABB241-9160-894A-879A-0EBE35931A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/>
          <a:lstStyle/>
          <a:p>
            <a:r>
              <a:rPr lang="en-GB" altLang="en-US">
                <a:latin typeface="Comic Sans MS" panose="030F0902030302020204" pitchFamily="66" charset="0"/>
              </a:rPr>
              <a:t>What is he doing?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F75ACE8-1BB6-444F-8A36-2743363CE5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214938"/>
            <a:ext cx="9144000" cy="1071562"/>
          </a:xfrm>
        </p:spPr>
        <p:txBody>
          <a:bodyPr/>
          <a:lstStyle/>
          <a:p>
            <a:r>
              <a:rPr lang="en-GB" altLang="en-US">
                <a:solidFill>
                  <a:schemeClr val="tx1"/>
                </a:solidFill>
                <a:latin typeface="Comic Sans MS" panose="030F0902030302020204" pitchFamily="66" charset="0"/>
              </a:rPr>
              <a:t>He is climbing a tree.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D766540-4598-F54D-8387-ED3B4DCDF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7" name="Picture 6" descr="logo-2.png">
            <a:extLst>
              <a:ext uri="{FF2B5EF4-FFF2-40B4-BE49-F238E27FC236}">
                <a16:creationId xmlns:a16="http://schemas.microsoft.com/office/drawing/2014/main" xmlns="" id="{E4F7A13D-01FA-0445-A3AB-A20F8E6DC9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 descr="C:\Users\Rich\Documents\eslkidsworld.com\clip art\Kids' Stuff\Images (Part 01)\Boy Climbing Tree 1.wmf">
            <a:extLst>
              <a:ext uri="{FF2B5EF4-FFF2-40B4-BE49-F238E27FC236}">
                <a16:creationId xmlns:a16="http://schemas.microsoft.com/office/drawing/2014/main" xmlns="" id="{3139DF41-9938-AA46-B855-88113471D8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71813" y="1428750"/>
            <a:ext cx="3000375" cy="326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xmlns="" id="{205819FD-58FC-7D4A-A375-CA572E475D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/>
          <a:lstStyle/>
          <a:p>
            <a:r>
              <a:rPr lang="en-GB" altLang="en-US">
                <a:latin typeface="Comic Sans MS" panose="030F0902030302020204" pitchFamily="66" charset="0"/>
              </a:rPr>
              <a:t>What is he doing?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EAB050B-A3D1-7A46-B6BC-DBA094ADB0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214938"/>
            <a:ext cx="9144000" cy="1071562"/>
          </a:xfrm>
        </p:spPr>
        <p:txBody>
          <a:bodyPr/>
          <a:lstStyle/>
          <a:p>
            <a:r>
              <a:rPr lang="en-GB" altLang="en-US">
                <a:solidFill>
                  <a:schemeClr val="tx1"/>
                </a:solidFill>
                <a:latin typeface="Comic Sans MS" panose="030F0902030302020204" pitchFamily="66" charset="0"/>
              </a:rPr>
              <a:t>He is reading a book.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2DC913E-ADAD-BA42-A789-E52FDE897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4101" name="Picture 6" descr="logo-2.png">
            <a:extLst>
              <a:ext uri="{FF2B5EF4-FFF2-40B4-BE49-F238E27FC236}">
                <a16:creationId xmlns:a16="http://schemas.microsoft.com/office/drawing/2014/main" xmlns="" id="{3A4070F6-8F08-2949-87AE-814DE5E790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 descr="C:\Users\Rich\Documents\eslkidsworld.com\clip art\Kids' Stuff\Images (Part 02)\Boy Reading 15.wmf">
            <a:extLst>
              <a:ext uri="{FF2B5EF4-FFF2-40B4-BE49-F238E27FC236}">
                <a16:creationId xmlns:a16="http://schemas.microsoft.com/office/drawing/2014/main" xmlns="" id="{E2DA0316-7590-DE4B-976B-C128C05654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43125" y="1428750"/>
            <a:ext cx="4629150" cy="347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xmlns="" id="{04A4BE82-F922-3D4E-BD41-A535AB87F8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/>
          <a:lstStyle/>
          <a:p>
            <a:r>
              <a:rPr lang="en-GB" altLang="en-US">
                <a:latin typeface="Comic Sans MS" panose="030F0902030302020204" pitchFamily="66" charset="0"/>
              </a:rPr>
              <a:t>What is he doing?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993E152-117D-8B46-AC52-84CAAB71B0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214938"/>
            <a:ext cx="9144000" cy="1071562"/>
          </a:xfrm>
        </p:spPr>
        <p:txBody>
          <a:bodyPr/>
          <a:lstStyle/>
          <a:p>
            <a:r>
              <a:rPr lang="en-GB" altLang="en-US">
                <a:solidFill>
                  <a:schemeClr val="tx1"/>
                </a:solidFill>
                <a:latin typeface="Comic Sans MS" panose="030F0902030302020204" pitchFamily="66" charset="0"/>
              </a:rPr>
              <a:t>He is painting a picture.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8B4CF7A-DBFB-D248-BC64-7C2F8C37D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5125" name="Picture 6" descr="logo-2.png">
            <a:extLst>
              <a:ext uri="{FF2B5EF4-FFF2-40B4-BE49-F238E27FC236}">
                <a16:creationId xmlns:a16="http://schemas.microsoft.com/office/drawing/2014/main" xmlns="" id="{ED0DF2D3-E272-2B45-A956-0E4AFA77C2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 descr="C:\Users\Rich\Documents\eslkidsworld.com\clip art\International (Part 2)\People - Images (Ma - Q)\Man Drawing.wmf">
            <a:extLst>
              <a:ext uri="{FF2B5EF4-FFF2-40B4-BE49-F238E27FC236}">
                <a16:creationId xmlns:a16="http://schemas.microsoft.com/office/drawing/2014/main" xmlns="" id="{F5F48067-FF82-0745-B52C-C389C45F5A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9550" y="1428750"/>
            <a:ext cx="6121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xmlns="" id="{B5581CF2-B084-744B-81E2-3990A80153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/>
          <a:lstStyle/>
          <a:p>
            <a:r>
              <a:rPr lang="en-GB" altLang="en-US">
                <a:latin typeface="Comic Sans MS" panose="030F0902030302020204" pitchFamily="66" charset="0"/>
              </a:rPr>
              <a:t>What is he doing?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971E487-AC4F-1C4F-BBF9-42538EB164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214938"/>
            <a:ext cx="9144000" cy="1071562"/>
          </a:xfrm>
        </p:spPr>
        <p:txBody>
          <a:bodyPr/>
          <a:lstStyle/>
          <a:p>
            <a:r>
              <a:rPr lang="en-GB" altLang="en-US">
                <a:solidFill>
                  <a:schemeClr val="tx1"/>
                </a:solidFill>
                <a:latin typeface="Comic Sans MS" panose="030F0902030302020204" pitchFamily="66" charset="0"/>
              </a:rPr>
              <a:t>He is riding a bike.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B90E36C-89FF-4245-A405-17492EE1E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6149" name="Picture 6" descr="logo-2.png">
            <a:extLst>
              <a:ext uri="{FF2B5EF4-FFF2-40B4-BE49-F238E27FC236}">
                <a16:creationId xmlns:a16="http://schemas.microsoft.com/office/drawing/2014/main" xmlns="" id="{685F6B76-258B-AE44-A5C2-A4C6A59600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 descr="C:\Users\Rich\Documents\eslkidsworld.com\clip art\International (Part 2)\People - Images (Ma - Q)\Man on Bike 3.wmf">
            <a:extLst>
              <a:ext uri="{FF2B5EF4-FFF2-40B4-BE49-F238E27FC236}">
                <a16:creationId xmlns:a16="http://schemas.microsoft.com/office/drawing/2014/main" xmlns="" id="{0BAD6E1E-63AF-4E44-B89F-C8428B7D29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43188" y="1428750"/>
            <a:ext cx="3929062" cy="360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xmlns="" id="{4294C882-D4C9-D541-8D98-19AEE32737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/>
          <a:lstStyle/>
          <a:p>
            <a:r>
              <a:rPr lang="en-GB" altLang="en-US">
                <a:latin typeface="Comic Sans MS" panose="030F0902030302020204" pitchFamily="66" charset="0"/>
              </a:rPr>
              <a:t>What is he doing?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46769AE-5419-5842-B4BB-F08151E3C6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214938"/>
            <a:ext cx="9144000" cy="1071562"/>
          </a:xfrm>
        </p:spPr>
        <p:txBody>
          <a:bodyPr/>
          <a:lstStyle/>
          <a:p>
            <a:r>
              <a:rPr lang="en-GB" altLang="en-US">
                <a:solidFill>
                  <a:schemeClr val="tx1"/>
                </a:solidFill>
                <a:latin typeface="Comic Sans MS" panose="030F0902030302020204" pitchFamily="66" charset="0"/>
              </a:rPr>
              <a:t>He is skydiving.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CEEE37B-069E-0740-8105-7E9A06DEC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7173" name="Picture 6" descr="logo-2.png">
            <a:extLst>
              <a:ext uri="{FF2B5EF4-FFF2-40B4-BE49-F238E27FC236}">
                <a16:creationId xmlns:a16="http://schemas.microsoft.com/office/drawing/2014/main" xmlns="" id="{63E21F92-CDE1-754D-A3AE-357CBA5B73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 descr="C:\Users\Rich\Documents\eslkidsworld.com\clip art\Kids' Stuff\Images (Part 01)\Boy Flying.wmf">
            <a:extLst>
              <a:ext uri="{FF2B5EF4-FFF2-40B4-BE49-F238E27FC236}">
                <a16:creationId xmlns:a16="http://schemas.microsoft.com/office/drawing/2014/main" xmlns="" id="{6A5EA172-E704-F14F-815E-6B7ADD3CD8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57438" y="1428750"/>
            <a:ext cx="4394200" cy="351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xmlns="" id="{8AB4F0A1-131D-2248-B33F-8D15D98FEB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/>
          <a:lstStyle/>
          <a:p>
            <a:r>
              <a:rPr lang="en-GB" altLang="en-US">
                <a:latin typeface="Comic Sans MS" panose="030F0902030302020204" pitchFamily="66" charset="0"/>
              </a:rPr>
              <a:t>What is he doing?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32E1778-F32B-1E41-82FD-1A288B7EB7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214938"/>
            <a:ext cx="9144000" cy="1071562"/>
          </a:xfrm>
        </p:spPr>
        <p:txBody>
          <a:bodyPr/>
          <a:lstStyle/>
          <a:p>
            <a:r>
              <a:rPr lang="en-GB" altLang="en-US">
                <a:solidFill>
                  <a:schemeClr val="tx1"/>
                </a:solidFill>
                <a:latin typeface="Comic Sans MS" panose="030F0902030302020204" pitchFamily="66" charset="0"/>
              </a:rPr>
              <a:t>He is writing a story.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EF73BB9-9287-5C40-912B-D208F65E6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8197" name="Picture 6" descr="logo-2.png">
            <a:extLst>
              <a:ext uri="{FF2B5EF4-FFF2-40B4-BE49-F238E27FC236}">
                <a16:creationId xmlns:a16="http://schemas.microsoft.com/office/drawing/2014/main" xmlns="" id="{098C1C41-2B40-D940-85AE-6BE57C18C7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 descr="C:\Users\Rich\Documents\eslkidsworld.com\clip art\Occupations\Images (P - Z)\Writer 3.wmf">
            <a:extLst>
              <a:ext uri="{FF2B5EF4-FFF2-40B4-BE49-F238E27FC236}">
                <a16:creationId xmlns:a16="http://schemas.microsoft.com/office/drawing/2014/main" xmlns="" id="{6EC45753-03F6-8F49-A4A8-976DF261B5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14625" y="1428750"/>
            <a:ext cx="3668713" cy="357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xmlns="" id="{98659028-2B66-AC40-A87A-F79D276FC6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/>
          <a:lstStyle/>
          <a:p>
            <a:r>
              <a:rPr lang="en-GB" altLang="en-US">
                <a:latin typeface="Comic Sans MS" panose="030F0902030302020204" pitchFamily="66" charset="0"/>
              </a:rPr>
              <a:t>What is she doing?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F4675B7-CD04-FA40-8B0B-85850DC12D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214938"/>
            <a:ext cx="9144000" cy="1071562"/>
          </a:xfrm>
        </p:spPr>
        <p:txBody>
          <a:bodyPr/>
          <a:lstStyle/>
          <a:p>
            <a:r>
              <a:rPr lang="en-GB" altLang="en-US">
                <a:solidFill>
                  <a:schemeClr val="tx1"/>
                </a:solidFill>
                <a:latin typeface="Comic Sans MS" panose="030F0902030302020204" pitchFamily="66" charset="0"/>
              </a:rPr>
              <a:t>She is skipping.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28233BB-A84F-AD4B-91C9-F06FF7A84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9221" name="Picture 6" descr="logo-2.png">
            <a:extLst>
              <a:ext uri="{FF2B5EF4-FFF2-40B4-BE49-F238E27FC236}">
                <a16:creationId xmlns:a16="http://schemas.microsoft.com/office/drawing/2014/main" xmlns="" id="{F0CFD303-9F97-4C46-AB6A-5F0EAF4EBC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 descr="C:\Users\Rich\Documents\eslkidsworld.com\clip art\Kids' Stuff\Images (Part 06)\Girl Jumping Rope 04.wmf">
            <a:extLst>
              <a:ext uri="{FF2B5EF4-FFF2-40B4-BE49-F238E27FC236}">
                <a16:creationId xmlns:a16="http://schemas.microsoft.com/office/drawing/2014/main" xmlns="" id="{3AAA99A2-7B3F-044E-B643-A7BC2E0A2A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28938" y="1357313"/>
            <a:ext cx="3101975" cy="3643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xmlns="" id="{C148F0BF-E18A-2749-BBE9-641EC21D11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/>
          <a:lstStyle/>
          <a:p>
            <a:r>
              <a:rPr lang="en-GB" altLang="en-US">
                <a:latin typeface="Comic Sans MS" panose="030F0902030302020204" pitchFamily="66" charset="0"/>
              </a:rPr>
              <a:t>What is she doing?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DC86C68-2F83-FF49-9D09-B807FA7414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214938"/>
            <a:ext cx="9144000" cy="1071562"/>
          </a:xfrm>
        </p:spPr>
        <p:txBody>
          <a:bodyPr/>
          <a:lstStyle/>
          <a:p>
            <a:r>
              <a:rPr lang="en-GB" altLang="en-US">
                <a:solidFill>
                  <a:schemeClr val="tx1"/>
                </a:solidFill>
                <a:latin typeface="Comic Sans MS" panose="030F0902030302020204" pitchFamily="66" charset="0"/>
              </a:rPr>
              <a:t>She is swimming.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DE4E462-DA29-9848-B03C-516D8F843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10245" name="Picture 6" descr="logo-2.png">
            <a:extLst>
              <a:ext uri="{FF2B5EF4-FFF2-40B4-BE49-F238E27FC236}">
                <a16:creationId xmlns:a16="http://schemas.microsoft.com/office/drawing/2014/main" xmlns="" id="{0F3A6C7F-5F95-D248-BF03-5B56E762D6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 descr="C:\Users\Rich\Documents\eslkidsworld.com\clip art\Outdoor Recreation (Part 2)\Beach &amp; Water (Sw - Z)\Swimming with Floats 2.wmf">
            <a:extLst>
              <a:ext uri="{FF2B5EF4-FFF2-40B4-BE49-F238E27FC236}">
                <a16:creationId xmlns:a16="http://schemas.microsoft.com/office/drawing/2014/main" xmlns="" id="{6371623A-847F-6641-B025-E5B2DCC33B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428750"/>
            <a:ext cx="6524625" cy="357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137</Words>
  <Application>Microsoft Macintosh PowerPoint</Application>
  <PresentationFormat>On-screen Show (4:3)</PresentationFormat>
  <Paragraphs>46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What are they doing?</vt:lpstr>
      <vt:lpstr>What is he doing?</vt:lpstr>
      <vt:lpstr>What is he doing?</vt:lpstr>
      <vt:lpstr>What is he doing?</vt:lpstr>
      <vt:lpstr>What is he doing?</vt:lpstr>
      <vt:lpstr>What is he doing?</vt:lpstr>
      <vt:lpstr>What is he doing?</vt:lpstr>
      <vt:lpstr>What is she doing?</vt:lpstr>
      <vt:lpstr>What is she doing?</vt:lpstr>
      <vt:lpstr>What are they doing?</vt:lpstr>
      <vt:lpstr>What are they doing?</vt:lpstr>
      <vt:lpstr>For more ESL resources go to: www.eslpuzzles.com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are they doing?</dc:title>
  <dc:creator>ESL Puzzles</dc:creator>
  <cp:lastModifiedBy>Richard</cp:lastModifiedBy>
  <cp:revision>6</cp:revision>
  <dcterms:created xsi:type="dcterms:W3CDTF">2020-03-09T01:59:01Z</dcterms:created>
  <dcterms:modified xsi:type="dcterms:W3CDTF">2020-03-22T03:06:24Z</dcterms:modified>
</cp:coreProperties>
</file>